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13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14414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850006"/>
            <a:ext cx="8991599" cy="478879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776595"/>
            <a:chOff x="0" y="0"/>
            <a:chExt cx="12192000" cy="57765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98701" y="405506"/>
              <a:ext cx="9852696" cy="53708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01" y="850006"/>
              <a:ext cx="8963695" cy="448184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47950" y="754756"/>
              <a:ext cx="9154795" cy="4672965"/>
            </a:xfrm>
            <a:custGeom>
              <a:avLst/>
              <a:gdLst/>
              <a:ahLst/>
              <a:cxnLst/>
              <a:rect l="l" t="t" r="r" b="b"/>
              <a:pathLst>
                <a:path w="9154795" h="4672965">
                  <a:moveTo>
                    <a:pt x="0" y="0"/>
                  </a:moveTo>
                  <a:lnTo>
                    <a:pt x="9154195" y="0"/>
                  </a:lnTo>
                  <a:lnTo>
                    <a:pt x="9154195" y="4672346"/>
                  </a:lnTo>
                  <a:lnTo>
                    <a:pt x="0" y="4672346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008370"/>
            <a:chOff x="0" y="0"/>
            <a:chExt cx="12192000" cy="60083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5080" y="199442"/>
              <a:ext cx="9793132" cy="580872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9580" y="643942"/>
              <a:ext cx="8904132" cy="49197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14330" y="548691"/>
              <a:ext cx="9095105" cy="5110480"/>
            </a:xfrm>
            <a:custGeom>
              <a:avLst/>
              <a:gdLst/>
              <a:ahLst/>
              <a:cxnLst/>
              <a:rect l="l" t="t" r="r" b="b"/>
              <a:pathLst>
                <a:path w="9095105" h="5110480">
                  <a:moveTo>
                    <a:pt x="0" y="0"/>
                  </a:moveTo>
                  <a:lnTo>
                    <a:pt x="9094633" y="0"/>
                  </a:lnTo>
                  <a:lnTo>
                    <a:pt x="9094633" y="5110228"/>
                  </a:lnTo>
                  <a:lnTo>
                    <a:pt x="0" y="5110228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047105"/>
            <a:chOff x="0" y="0"/>
            <a:chExt cx="12192000" cy="6047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8999" y="263838"/>
              <a:ext cx="10170375" cy="57829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73499" y="708338"/>
              <a:ext cx="9281375" cy="48939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78249" y="613088"/>
              <a:ext cx="9472295" cy="5085080"/>
            </a:xfrm>
            <a:custGeom>
              <a:avLst/>
              <a:gdLst/>
              <a:ahLst/>
              <a:cxnLst/>
              <a:rect l="l" t="t" r="r" b="b"/>
              <a:pathLst>
                <a:path w="9472295" h="5085080">
                  <a:moveTo>
                    <a:pt x="0" y="0"/>
                  </a:moveTo>
                  <a:lnTo>
                    <a:pt x="9471875" y="0"/>
                  </a:lnTo>
                  <a:lnTo>
                    <a:pt x="9471875" y="5084471"/>
                  </a:lnTo>
                  <a:lnTo>
                    <a:pt x="0" y="5084471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480685"/>
            <a:chOff x="0" y="0"/>
            <a:chExt cx="12192000" cy="54806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4579" y="289594"/>
              <a:ext cx="8821357" cy="51905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9079" y="734095"/>
              <a:ext cx="7932357" cy="43015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83828" y="638845"/>
              <a:ext cx="8122920" cy="4492625"/>
            </a:xfrm>
            <a:custGeom>
              <a:avLst/>
              <a:gdLst/>
              <a:ahLst/>
              <a:cxnLst/>
              <a:rect l="l" t="t" r="r" b="b"/>
              <a:pathLst>
                <a:path w="8122920" h="4492625">
                  <a:moveTo>
                    <a:pt x="0" y="0"/>
                  </a:moveTo>
                  <a:lnTo>
                    <a:pt x="8122857" y="0"/>
                  </a:lnTo>
                  <a:lnTo>
                    <a:pt x="8122857" y="4492043"/>
                  </a:lnTo>
                  <a:lnTo>
                    <a:pt x="0" y="4492043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641975"/>
            <a:chOff x="0" y="0"/>
            <a:chExt cx="12192000" cy="5641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04280" y="189984"/>
              <a:ext cx="8396355" cy="54514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8780" y="634485"/>
              <a:ext cx="7507354" cy="45624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53530" y="539235"/>
              <a:ext cx="7698105" cy="4752975"/>
            </a:xfrm>
            <a:custGeom>
              <a:avLst/>
              <a:gdLst/>
              <a:ahLst/>
              <a:cxnLst/>
              <a:rect l="l" t="t" r="r" b="b"/>
              <a:pathLst>
                <a:path w="7698105" h="4752975">
                  <a:moveTo>
                    <a:pt x="0" y="0"/>
                  </a:moveTo>
                  <a:lnTo>
                    <a:pt x="7697854" y="0"/>
                  </a:lnTo>
                  <a:lnTo>
                    <a:pt x="7697854" y="4752975"/>
                  </a:lnTo>
                  <a:lnTo>
                    <a:pt x="0" y="4752975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8927" y="1162518"/>
            <a:ext cx="6076950" cy="45624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673725"/>
            <a:chOff x="0" y="0"/>
            <a:chExt cx="12192000" cy="5673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5675" y="99833"/>
              <a:ext cx="8345867" cy="55734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0174" y="544333"/>
              <a:ext cx="7456867" cy="46844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94924" y="449083"/>
              <a:ext cx="7647940" cy="4875530"/>
            </a:xfrm>
            <a:custGeom>
              <a:avLst/>
              <a:gdLst/>
              <a:ahLst/>
              <a:cxnLst/>
              <a:rect l="l" t="t" r="r" b="b"/>
              <a:pathLst>
                <a:path w="7647940" h="4875530">
                  <a:moveTo>
                    <a:pt x="0" y="0"/>
                  </a:moveTo>
                  <a:lnTo>
                    <a:pt x="7647367" y="0"/>
                  </a:lnTo>
                  <a:lnTo>
                    <a:pt x="7647367" y="4874988"/>
                  </a:lnTo>
                  <a:lnTo>
                    <a:pt x="0" y="4874988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570855"/>
            <a:chOff x="0" y="0"/>
            <a:chExt cx="12192000" cy="5570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6247" y="74076"/>
              <a:ext cx="8525144" cy="54962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20747" y="518576"/>
              <a:ext cx="7636143" cy="46072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25497" y="423326"/>
              <a:ext cx="7827009" cy="4798060"/>
            </a:xfrm>
            <a:custGeom>
              <a:avLst/>
              <a:gdLst/>
              <a:ahLst/>
              <a:cxnLst/>
              <a:rect l="l" t="t" r="r" b="b"/>
              <a:pathLst>
                <a:path w="7827009" h="4798060">
                  <a:moveTo>
                    <a:pt x="0" y="0"/>
                  </a:moveTo>
                  <a:lnTo>
                    <a:pt x="7826643" y="0"/>
                  </a:lnTo>
                  <a:lnTo>
                    <a:pt x="7826643" y="4797716"/>
                  </a:lnTo>
                  <a:lnTo>
                    <a:pt x="0" y="4797716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718810"/>
            <a:chOff x="0" y="0"/>
            <a:chExt cx="12192000" cy="57188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4458" y="267257"/>
              <a:ext cx="8848144" cy="54514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68958" y="711758"/>
              <a:ext cx="7959144" cy="45624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73707" y="616508"/>
              <a:ext cx="8150225" cy="4752975"/>
            </a:xfrm>
            <a:custGeom>
              <a:avLst/>
              <a:gdLst/>
              <a:ahLst/>
              <a:cxnLst/>
              <a:rect l="l" t="t" r="r" b="b"/>
              <a:pathLst>
                <a:path w="8150225" h="4752975">
                  <a:moveTo>
                    <a:pt x="0" y="0"/>
                  </a:moveTo>
                  <a:lnTo>
                    <a:pt x="8149644" y="0"/>
                  </a:lnTo>
                  <a:lnTo>
                    <a:pt x="8149644" y="4752975"/>
                  </a:lnTo>
                  <a:lnTo>
                    <a:pt x="0" y="4752975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763895"/>
            <a:chOff x="0" y="0"/>
            <a:chExt cx="12192000" cy="57638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7950" y="112711"/>
              <a:ext cx="7985260" cy="56507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2450" y="557212"/>
              <a:ext cx="7096259" cy="47617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97200" y="461962"/>
              <a:ext cx="7287259" cy="4952365"/>
            </a:xfrm>
            <a:custGeom>
              <a:avLst/>
              <a:gdLst/>
              <a:ahLst/>
              <a:cxnLst/>
              <a:rect l="l" t="t" r="r" b="b"/>
              <a:pathLst>
                <a:path w="7287259" h="4952365">
                  <a:moveTo>
                    <a:pt x="0" y="0"/>
                  </a:moveTo>
                  <a:lnTo>
                    <a:pt x="7286759" y="0"/>
                  </a:lnTo>
                  <a:lnTo>
                    <a:pt x="7286759" y="4952261"/>
                  </a:lnTo>
                  <a:lnTo>
                    <a:pt x="0" y="4952261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763895"/>
            <a:chOff x="0" y="0"/>
            <a:chExt cx="12192000" cy="57638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3095" y="250959"/>
              <a:ext cx="9157236" cy="55125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7595" y="695459"/>
              <a:ext cx="8268236" cy="46235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12344" y="600209"/>
              <a:ext cx="8458835" cy="4814570"/>
            </a:xfrm>
            <a:custGeom>
              <a:avLst/>
              <a:gdLst/>
              <a:ahLst/>
              <a:cxnLst/>
              <a:rect l="l" t="t" r="r" b="b"/>
              <a:pathLst>
                <a:path w="8458835" h="4814570">
                  <a:moveTo>
                    <a:pt x="0" y="0"/>
                  </a:moveTo>
                  <a:lnTo>
                    <a:pt x="8458736" y="0"/>
                  </a:lnTo>
                  <a:lnTo>
                    <a:pt x="8458736" y="4814015"/>
                  </a:lnTo>
                  <a:lnTo>
                    <a:pt x="0" y="4814015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570855"/>
            <a:chOff x="0" y="0"/>
            <a:chExt cx="12192000" cy="5570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5366" y="263838"/>
              <a:ext cx="9337540" cy="53064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9866" y="708338"/>
              <a:ext cx="8448540" cy="441745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364615" y="613088"/>
              <a:ext cx="8639175" cy="4608195"/>
            </a:xfrm>
            <a:custGeom>
              <a:avLst/>
              <a:gdLst/>
              <a:ahLst/>
              <a:cxnLst/>
              <a:rect l="l" t="t" r="r" b="b"/>
              <a:pathLst>
                <a:path w="8639175" h="4608195">
                  <a:moveTo>
                    <a:pt x="0" y="0"/>
                  </a:moveTo>
                  <a:lnTo>
                    <a:pt x="8639040" y="0"/>
                  </a:lnTo>
                  <a:lnTo>
                    <a:pt x="8639040" y="4607954"/>
                  </a:lnTo>
                  <a:lnTo>
                    <a:pt x="0" y="4607954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802630"/>
            <a:chOff x="0" y="0"/>
            <a:chExt cx="12192000" cy="58026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0818" y="112711"/>
              <a:ext cx="9376178" cy="56893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05318" y="557211"/>
              <a:ext cx="8487177" cy="48003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10068" y="461960"/>
              <a:ext cx="8677910" cy="4991100"/>
            </a:xfrm>
            <a:custGeom>
              <a:avLst/>
              <a:gdLst/>
              <a:ahLst/>
              <a:cxnLst/>
              <a:rect l="l" t="t" r="r" b="b"/>
              <a:pathLst>
                <a:path w="8677910" h="4991100">
                  <a:moveTo>
                    <a:pt x="0" y="0"/>
                  </a:moveTo>
                  <a:lnTo>
                    <a:pt x="8677677" y="0"/>
                  </a:lnTo>
                  <a:lnTo>
                    <a:pt x="8677677" y="4990898"/>
                  </a:lnTo>
                  <a:lnTo>
                    <a:pt x="0" y="4990898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969635"/>
            <a:chOff x="0" y="0"/>
            <a:chExt cx="12192000" cy="59696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4154" y="70655"/>
              <a:ext cx="9067084" cy="58988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8654" y="515155"/>
              <a:ext cx="8178084" cy="50098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493404" y="419904"/>
              <a:ext cx="8368665" cy="5200650"/>
            </a:xfrm>
            <a:custGeom>
              <a:avLst/>
              <a:gdLst/>
              <a:ahLst/>
              <a:cxnLst/>
              <a:rect l="l" t="t" r="r" b="b"/>
              <a:pathLst>
                <a:path w="8368665" h="5200650">
                  <a:moveTo>
                    <a:pt x="0" y="0"/>
                  </a:moveTo>
                  <a:lnTo>
                    <a:pt x="8368584" y="0"/>
                  </a:lnTo>
                  <a:lnTo>
                    <a:pt x="8368584" y="5200380"/>
                  </a:lnTo>
                  <a:lnTo>
                    <a:pt x="0" y="5200380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956935"/>
            <a:chOff x="0" y="0"/>
            <a:chExt cx="12192000" cy="5956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5669" y="280136"/>
              <a:ext cx="8925415" cy="567652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0169" y="724636"/>
              <a:ext cx="8036415" cy="47875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44919" y="629386"/>
              <a:ext cx="8227059" cy="4978400"/>
            </a:xfrm>
            <a:custGeom>
              <a:avLst/>
              <a:gdLst/>
              <a:ahLst/>
              <a:cxnLst/>
              <a:rect l="l" t="t" r="r" b="b"/>
              <a:pathLst>
                <a:path w="8227059" h="4978400">
                  <a:moveTo>
                    <a:pt x="0" y="0"/>
                  </a:moveTo>
                  <a:lnTo>
                    <a:pt x="8226915" y="0"/>
                  </a:lnTo>
                  <a:lnTo>
                    <a:pt x="8226915" y="4978020"/>
                  </a:lnTo>
                  <a:lnTo>
                    <a:pt x="0" y="4978020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615940"/>
            <a:chOff x="0" y="0"/>
            <a:chExt cx="12192000" cy="56159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7611" y="164227"/>
              <a:ext cx="8447870" cy="54514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2111" y="608728"/>
              <a:ext cx="7558870" cy="45624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86861" y="513478"/>
              <a:ext cx="7749540" cy="4752975"/>
            </a:xfrm>
            <a:custGeom>
              <a:avLst/>
              <a:gdLst/>
              <a:ahLst/>
              <a:cxnLst/>
              <a:rect l="l" t="t" r="r" b="b"/>
              <a:pathLst>
                <a:path w="7749540" h="4752975">
                  <a:moveTo>
                    <a:pt x="0" y="0"/>
                  </a:moveTo>
                  <a:lnTo>
                    <a:pt x="7749370" y="0"/>
                  </a:lnTo>
                  <a:lnTo>
                    <a:pt x="7749370" y="4752975"/>
                  </a:lnTo>
                  <a:lnTo>
                    <a:pt x="0" y="4752975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918200"/>
            <a:chOff x="0" y="0"/>
            <a:chExt cx="12192000" cy="5918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5333" y="576349"/>
              <a:ext cx="8602417" cy="534167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9833" y="1020849"/>
              <a:ext cx="7713416" cy="445267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84582" y="925599"/>
              <a:ext cx="7904480" cy="4643755"/>
            </a:xfrm>
            <a:custGeom>
              <a:avLst/>
              <a:gdLst/>
              <a:ahLst/>
              <a:cxnLst/>
              <a:rect l="l" t="t" r="r" b="b"/>
              <a:pathLst>
                <a:path w="7904480" h="4643755">
                  <a:moveTo>
                    <a:pt x="0" y="0"/>
                  </a:moveTo>
                  <a:lnTo>
                    <a:pt x="7903916" y="0"/>
                  </a:lnTo>
                  <a:lnTo>
                    <a:pt x="7903916" y="4643170"/>
                  </a:lnTo>
                  <a:lnTo>
                    <a:pt x="0" y="4643170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8780" y="750394"/>
            <a:ext cx="6076950" cy="45624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718810"/>
            <a:chOff x="0" y="0"/>
            <a:chExt cx="12192000" cy="57188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6125" y="267258"/>
              <a:ext cx="8152684" cy="54514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0625" y="711758"/>
              <a:ext cx="7263684" cy="45624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15375" y="616508"/>
              <a:ext cx="7454265" cy="4752975"/>
            </a:xfrm>
            <a:custGeom>
              <a:avLst/>
              <a:gdLst/>
              <a:ahLst/>
              <a:cxnLst/>
              <a:rect l="l" t="t" r="r" b="b"/>
              <a:pathLst>
                <a:path w="7454265" h="4752975">
                  <a:moveTo>
                    <a:pt x="0" y="0"/>
                  </a:moveTo>
                  <a:lnTo>
                    <a:pt x="7454184" y="0"/>
                  </a:lnTo>
                  <a:lnTo>
                    <a:pt x="7454184" y="4752975"/>
                  </a:lnTo>
                  <a:lnTo>
                    <a:pt x="0" y="4752975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15166" y="2137893"/>
            <a:ext cx="7147774" cy="297501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86162" y="1547812"/>
            <a:ext cx="5019674" cy="37623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9000" y="1719262"/>
            <a:ext cx="5333999" cy="341947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622290"/>
            <a:chOff x="0" y="0"/>
            <a:chExt cx="12192000" cy="56222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56278" y="457021"/>
              <a:ext cx="8500414" cy="51647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0778" y="901521"/>
              <a:ext cx="7611414" cy="42757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05528" y="806270"/>
              <a:ext cx="7802245" cy="4466590"/>
            </a:xfrm>
            <a:custGeom>
              <a:avLst/>
              <a:gdLst/>
              <a:ahLst/>
              <a:cxnLst/>
              <a:rect l="l" t="t" r="r" b="b"/>
              <a:pathLst>
                <a:path w="7802245" h="4466590">
                  <a:moveTo>
                    <a:pt x="0" y="0"/>
                  </a:moveTo>
                  <a:lnTo>
                    <a:pt x="7801914" y="0"/>
                  </a:lnTo>
                  <a:lnTo>
                    <a:pt x="7801914" y="4466285"/>
                  </a:lnTo>
                  <a:lnTo>
                    <a:pt x="0" y="4466285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570855"/>
            <a:chOff x="0" y="0"/>
            <a:chExt cx="12192000" cy="5570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0818" y="395176"/>
              <a:ext cx="8809507" cy="51751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05318" y="839676"/>
              <a:ext cx="7920506" cy="42861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10068" y="744425"/>
              <a:ext cx="8111490" cy="4476750"/>
            </a:xfrm>
            <a:custGeom>
              <a:avLst/>
              <a:gdLst/>
              <a:ahLst/>
              <a:cxnLst/>
              <a:rect l="l" t="t" r="r" b="b"/>
              <a:pathLst>
                <a:path w="8111490" h="4476750">
                  <a:moveTo>
                    <a:pt x="0" y="0"/>
                  </a:moveTo>
                  <a:lnTo>
                    <a:pt x="8111006" y="0"/>
                  </a:lnTo>
                  <a:lnTo>
                    <a:pt x="8111006" y="4476616"/>
                  </a:lnTo>
                  <a:lnTo>
                    <a:pt x="0" y="4476616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132705"/>
            <a:chOff x="0" y="0"/>
            <a:chExt cx="12192000" cy="51327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9917" y="418386"/>
              <a:ext cx="7817832" cy="47140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4417" y="862886"/>
              <a:ext cx="6928832" cy="382502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69167" y="767635"/>
              <a:ext cx="7119620" cy="4015740"/>
            </a:xfrm>
            <a:custGeom>
              <a:avLst/>
              <a:gdLst/>
              <a:ahLst/>
              <a:cxnLst/>
              <a:rect l="l" t="t" r="r" b="b"/>
              <a:pathLst>
                <a:path w="7119620" h="4015740">
                  <a:moveTo>
                    <a:pt x="0" y="0"/>
                  </a:moveTo>
                  <a:lnTo>
                    <a:pt x="7119332" y="0"/>
                  </a:lnTo>
                  <a:lnTo>
                    <a:pt x="7119332" y="4015523"/>
                  </a:lnTo>
                  <a:lnTo>
                    <a:pt x="0" y="4015523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339080"/>
            <a:chOff x="0" y="0"/>
            <a:chExt cx="12192000" cy="5339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5675" y="353990"/>
              <a:ext cx="7856470" cy="498448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0174" y="798490"/>
              <a:ext cx="6967469" cy="40954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94924" y="703240"/>
              <a:ext cx="7158355" cy="4286250"/>
            </a:xfrm>
            <a:custGeom>
              <a:avLst/>
              <a:gdLst/>
              <a:ahLst/>
              <a:cxnLst/>
              <a:rect l="l" t="t" r="r" b="b"/>
              <a:pathLst>
                <a:path w="7158355" h="4286250">
                  <a:moveTo>
                    <a:pt x="0" y="0"/>
                  </a:moveTo>
                  <a:lnTo>
                    <a:pt x="7157969" y="0"/>
                  </a:lnTo>
                  <a:lnTo>
                    <a:pt x="7157969" y="4285981"/>
                  </a:lnTo>
                  <a:lnTo>
                    <a:pt x="0" y="4285981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614670"/>
            <a:chOff x="0" y="0"/>
            <a:chExt cx="12192000" cy="5614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6887" y="292229"/>
              <a:ext cx="8217078" cy="532235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61387" y="736729"/>
              <a:ext cx="7328077" cy="443335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66137" y="641479"/>
              <a:ext cx="7519034" cy="4624070"/>
            </a:xfrm>
            <a:custGeom>
              <a:avLst/>
              <a:gdLst/>
              <a:ahLst/>
              <a:cxnLst/>
              <a:rect l="l" t="t" r="r" b="b"/>
              <a:pathLst>
                <a:path w="7519034" h="4624070">
                  <a:moveTo>
                    <a:pt x="0" y="0"/>
                  </a:moveTo>
                  <a:lnTo>
                    <a:pt x="7518577" y="0"/>
                  </a:lnTo>
                  <a:lnTo>
                    <a:pt x="7518577" y="4623852"/>
                  </a:lnTo>
                  <a:lnTo>
                    <a:pt x="0" y="4623852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081270"/>
            <a:chOff x="0" y="0"/>
            <a:chExt cx="12192000" cy="5081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5979" y="418385"/>
              <a:ext cx="8101169" cy="46625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0479" y="862885"/>
              <a:ext cx="7212168" cy="377350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75229" y="767634"/>
              <a:ext cx="7402830" cy="3964304"/>
            </a:xfrm>
            <a:custGeom>
              <a:avLst/>
              <a:gdLst/>
              <a:ahLst/>
              <a:cxnLst/>
              <a:rect l="l" t="t" r="r" b="b"/>
              <a:pathLst>
                <a:path w="7402830" h="3964304">
                  <a:moveTo>
                    <a:pt x="0" y="0"/>
                  </a:moveTo>
                  <a:lnTo>
                    <a:pt x="7402668" y="0"/>
                  </a:lnTo>
                  <a:lnTo>
                    <a:pt x="7402668" y="3964009"/>
                  </a:lnTo>
                  <a:lnTo>
                    <a:pt x="0" y="3964009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802630"/>
            <a:chOff x="0" y="0"/>
            <a:chExt cx="12192000" cy="58026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0976" y="508469"/>
              <a:ext cx="8526172" cy="52936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5476" y="952970"/>
              <a:ext cx="7637171" cy="440464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50225" y="857720"/>
              <a:ext cx="7828280" cy="4595495"/>
            </a:xfrm>
            <a:custGeom>
              <a:avLst/>
              <a:gdLst/>
              <a:ahLst/>
              <a:cxnLst/>
              <a:rect l="l" t="t" r="r" b="b"/>
              <a:pathLst>
                <a:path w="7828280" h="4595495">
                  <a:moveTo>
                    <a:pt x="0" y="0"/>
                  </a:moveTo>
                  <a:lnTo>
                    <a:pt x="7827671" y="0"/>
                  </a:lnTo>
                  <a:lnTo>
                    <a:pt x="7827671" y="4595141"/>
                  </a:lnTo>
                  <a:lnTo>
                    <a:pt x="0" y="4595141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248910"/>
            <a:chOff x="0" y="0"/>
            <a:chExt cx="12192000" cy="52489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48706" y="701718"/>
              <a:ext cx="7276921" cy="454660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3205" y="1146218"/>
              <a:ext cx="6387921" cy="36576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97955" y="1050968"/>
              <a:ext cx="6578600" cy="3848100"/>
            </a:xfrm>
            <a:custGeom>
              <a:avLst/>
              <a:gdLst/>
              <a:ahLst/>
              <a:cxnLst/>
              <a:rect l="l" t="t" r="r" b="b"/>
              <a:pathLst>
                <a:path w="6578600" h="3848100">
                  <a:moveTo>
                    <a:pt x="0" y="0"/>
                  </a:moveTo>
                  <a:lnTo>
                    <a:pt x="6578421" y="0"/>
                  </a:lnTo>
                  <a:lnTo>
                    <a:pt x="6578421" y="3848100"/>
                  </a:lnTo>
                  <a:lnTo>
                    <a:pt x="0" y="3848100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C8C6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5150"/>
            <a:ext cx="12191999" cy="24828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Widescreen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Rakesh Sharma</cp:lastModifiedBy>
  <cp:revision>1</cp:revision>
  <dcterms:created xsi:type="dcterms:W3CDTF">2024-12-12T16:47:58Z</dcterms:created>
  <dcterms:modified xsi:type="dcterms:W3CDTF">2024-12-12T16:52:06Z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2024-12-12T00:00:00Z</vt:filetime>
  </property>
  <property fmtid="{D5CDD505-2E9C-101B-9397-08002B2CF9AE}" pid="3" name="Creator">
    <vt:lpwstr>Google</vt:lpwstr>
  </property>
  <property fmtid="{D5CDD505-2E9C-101B-9397-08002B2CF9AE}" pid="4" name="LastSaved">
    <vt:filetime>2024-12-12T00:00:00Z</vt:filetime>
  </property>
</Properties>
</file>